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070" r:id="rId3"/>
    <p:sldId id="1071" r:id="rId4"/>
    <p:sldId id="1094" r:id="rId5"/>
    <p:sldId id="1107" r:id="rId6"/>
    <p:sldId id="1072" r:id="rId7"/>
    <p:sldId id="1079" r:id="rId8"/>
    <p:sldId id="1076" r:id="rId9"/>
    <p:sldId id="1095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FFF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2025/8/5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8230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 第二册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2025/8/5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rgbClr val="549E39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传感器及其应用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+mj-lt"/>
                <a:ea typeface="+mj-ea"/>
                <a:cs typeface="微软雅黑" panose="020B0503020204020204" pitchFamily="34" charset="-122"/>
              </a:rPr>
              <a:t>1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常见传感器的工作原理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5399" y="692696"/>
            <a:ext cx="7511130" cy="741973"/>
          </a:xfrm>
          <a:prstGeom prst="rect">
            <a:avLst/>
          </a:prstGeom>
        </p:spPr>
      </p:pic>
      <p:pic>
        <p:nvPicPr>
          <p:cNvPr id="5" name="知识点1.eps" descr="id:21474892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565418"/>
            <a:ext cx="1306195" cy="36068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初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识传感器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传感器的定义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能够感受诸如力、温度、光、声、化学成分等外界信息，并将其按照一定的规律转换成可用输出信号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主要是电信号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的器件或装置，我们称之为传感器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34566" y="3797666"/>
            <a:ext cx="11512136" cy="576248"/>
          </a:xfrm>
          <a:prstGeom prst="rect">
            <a:avLst/>
          </a:prstGeom>
          <a:solidFill>
            <a:srgbClr val="E3F2E7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z="2400" spc="-100" smtClean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zh-CN" altLang="zh-CN" sz="2400" spc="-1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非电学量转换为电学量</a:t>
            </a:r>
            <a:r>
              <a:rPr lang="zh-CN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spc="-1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可以很方便地进行测量、传输、处理和控制</a:t>
            </a:r>
            <a:r>
              <a:rPr lang="en-US" altLang="zh-CN" sz="2400" spc="-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温馨提示.eps" descr="id:214749263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3926458"/>
            <a:ext cx="1711325" cy="335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71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传感器的结构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传感器主要由敏感元件和转换元件组成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如图所示，敏感元件直接感受被测的量，并输出与被测的量有确定关系的信号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转换元件将敏感元件输出的物理信号转换为便于显示、记录、处理和控制的电信号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cb42.jpg" descr="id:21474926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774726" y="3284984"/>
            <a:ext cx="8418830" cy="135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64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893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928972"/>
            <a:ext cx="1317625" cy="34988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光敏电阻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特点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：光照越强，电阻越小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原理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无光照时，载流子极少，导电性能差；随着光照的增强，载流子增多，导电性变好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载流子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电路中做定向移动形成电流的微粒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作用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把光照强弱这个光学量转换为电阻这个电学量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471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热敏电阻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两类热敏电阻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NTC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热敏电阻，它的阻值随温度的升高而减小，因此又称为负温度系数热敏电阻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PTC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热敏电阻，它的阻值随温度的升高而增大，称为正温度系数热敏电阻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作用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热敏电阻是利用半导体的电阻会随温度的变化而改变的特性制成的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它们都将温度这个热学量转换为电阻这个电学量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3.eps" descr="id:21474926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250315" cy="332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250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472" y="3717032"/>
            <a:ext cx="1224136" cy="5693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0148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霍尔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元件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构造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很小的矩形半导体薄片上，制作四个电极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霍尔电压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如图所示，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间通入恒定电流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，同时外加与薄片垂直的磁场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间出现霍尔电压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𝑰𝑩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𝒅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为霍尔系数，由该金属薄片的导体性质决定，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为薄片厚度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endParaRPr lang="zh-CN" altLang="en-US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01480"/>
              </a:xfrm>
              <a:blipFill>
                <a:blip r:embed="rId3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知识点4.eps" descr="id:214749266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6175" y="908720"/>
            <a:ext cx="1371600" cy="364490"/>
          </a:xfrm>
          <a:prstGeom prst="rect">
            <a:avLst/>
          </a:prstGeom>
        </p:spPr>
      </p:pic>
      <p:pic>
        <p:nvPicPr>
          <p:cNvPr id="5" name="cb43.jpg" descr="id:214749266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183438" y="4282699"/>
            <a:ext cx="2535555" cy="2113915"/>
          </a:xfrm>
          <a:prstGeom prst="rect">
            <a:avLst/>
          </a:prstGeom>
        </p:spPr>
      </p:pic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5036983"/>
            <a:ext cx="753455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作用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把磁感应强度这个磁学量转换为电压这个电学量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547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13265" y="714793"/>
            <a:ext cx="7581025" cy="7312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12776"/>
                <a:ext cx="11485848" cy="5167440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霍尔效应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原理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外部磁场使运动的载流子受到洛伦兹力，在导体板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聚集，在导体板的另一侧会出现多余的另一种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电荷，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从而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形成横向电场；横向电场对载流子施加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与洛伦兹力方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相反的电场力，当电场力与洛伦兹力达到平衡时，电极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间会形成稳定的电压，如图所示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霍尔元件中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方向长度为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𝒍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，利用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nqS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及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，整理后得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𝑰𝑩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𝒏𝒒𝒅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令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𝒏𝒒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，因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为霍尔元件中单位体积的载流子个数，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为单个载流子的电荷量，它们均为常数，所以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𝑰𝑩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𝒅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成正比，这就是霍尔元件能把磁学量转换成电学量的原因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/>
              </a:p>
            </p:txBody>
          </p:sp>
        </mc:Choice>
        <mc:Fallback xmlns="">
          <p:sp>
            <p:nvSpPr>
              <p:cNvPr id="4" name="内容占位符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12776"/>
                <a:ext cx="11485848" cy="5167440"/>
              </a:xfrm>
              <a:blipFill>
                <a:blip r:embed="rId3"/>
                <a:stretch>
                  <a:fillRect l="-796" t="-118" r="-849" b="-4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要点.eps" descr="id:214749268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88402" y="1500019"/>
            <a:ext cx="810260" cy="344805"/>
          </a:xfrm>
          <a:prstGeom prst="rect">
            <a:avLst/>
          </a:prstGeom>
        </p:spPr>
      </p:pic>
      <p:pic>
        <p:nvPicPr>
          <p:cNvPr id="7" name="cb44.jpg" descr="id:214749268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793659" y="1401742"/>
            <a:ext cx="2201261" cy="18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411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答案.eps" descr="id:21474893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5937592"/>
            <a:ext cx="840740" cy="299720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830719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霍尔元件是实际生活中的重要元件之一，广泛应用于测量和自动控制等领域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如图所示为一长度一定的霍尔元件，磁感应强度为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的匀强磁场垂直于霍尔元件的工作面向下，在元件中通入图示从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方向的电流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，元件中的载流子带负电荷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下列说法中正确的是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该元件能把电学量转化为磁学量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该元件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面的电势高于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面的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如果用该元件测赤道处地磁场的磁感应强度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应保持工作面水平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如果流过霍尔元件的电流大小不变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则元件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面的电势差与磁场的磁感应强度成正比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典例.eps" descr="id:21474926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045002"/>
            <a:ext cx="840740" cy="32956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86694" y="585661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D</a:t>
            </a:r>
            <a:endParaRPr lang="zh-CN" altLang="en-US"/>
          </a:p>
        </p:txBody>
      </p:sp>
      <p:pic>
        <p:nvPicPr>
          <p:cNvPr id="8" name="djy495u.jpg" descr="id:214749270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895406" y="2564904"/>
            <a:ext cx="2376264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29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893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80728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52566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霍尔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元件是能够把磁学量转换为电学量的传感器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根据左手定则可知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带负电的电荷向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面偏转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面带负电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面带正电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面的电势高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在测定地球赤道处地磁场的磁感应强度时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应将该元件的工作面保持竖直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让磁场垂直通过元件的工作面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运动电荷最终在电场力和洛伦兹力的作用下处于平衡状态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设霍尔元件的长、宽、高分别为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电流的微观表达式为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nq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nq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𝑰𝑩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𝒏𝒒𝒅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如果流过霍尔元件的电流大小不变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则元件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面的电势差与磁场的磁感应强度成正比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525662"/>
              </a:xfrm>
              <a:blipFill>
                <a:blip r:embed="rId3"/>
                <a:stretch>
                  <a:fillRect l="-796" r="-849" b="-6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djy495u.jpg" descr="id:214749270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511030" y="5168146"/>
            <a:ext cx="2216785" cy="1462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42817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664</Words>
  <Application>Microsoft Office PowerPoint</Application>
  <PresentationFormat>自定义</PresentationFormat>
  <Paragraphs>39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仿宋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404</cp:revision>
  <dcterms:created xsi:type="dcterms:W3CDTF">2020-11-06T05:24:00Z</dcterms:created>
  <dcterms:modified xsi:type="dcterms:W3CDTF">2025-08-05T05:17:50Z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